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32040513" cy="43200638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0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8" d="100"/>
          <a:sy n="18" d="100"/>
        </p:scale>
        <p:origin x="1704" y="108"/>
      </p:cViewPr>
      <p:guideLst>
        <p:guide orient="horz" pos="13606"/>
        <p:guide pos="100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3039" y="7070108"/>
            <a:ext cx="27234436" cy="15040222"/>
          </a:xfrm>
        </p:spPr>
        <p:txBody>
          <a:bodyPr anchor="b"/>
          <a:lstStyle>
            <a:lvl1pPr algn="ctr">
              <a:defRPr sz="2102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5064" y="22690338"/>
            <a:ext cx="24030385" cy="10430151"/>
          </a:xfrm>
        </p:spPr>
        <p:txBody>
          <a:bodyPr/>
          <a:lstStyle>
            <a:lvl1pPr marL="0" indent="0" algn="ctr">
              <a:buNone/>
              <a:defRPr sz="8410"/>
            </a:lvl1pPr>
            <a:lvl2pPr marL="1602029" indent="0" algn="ctr">
              <a:buNone/>
              <a:defRPr sz="7008"/>
            </a:lvl2pPr>
            <a:lvl3pPr marL="3204058" indent="0" algn="ctr">
              <a:buNone/>
              <a:defRPr sz="6307"/>
            </a:lvl3pPr>
            <a:lvl4pPr marL="4806086" indent="0" algn="ctr">
              <a:buNone/>
              <a:defRPr sz="5606"/>
            </a:lvl4pPr>
            <a:lvl5pPr marL="6408115" indent="0" algn="ctr">
              <a:buNone/>
              <a:defRPr sz="5606"/>
            </a:lvl5pPr>
            <a:lvl6pPr marL="8010144" indent="0" algn="ctr">
              <a:buNone/>
              <a:defRPr sz="5606"/>
            </a:lvl6pPr>
            <a:lvl7pPr marL="9612173" indent="0" algn="ctr">
              <a:buNone/>
              <a:defRPr sz="5606"/>
            </a:lvl7pPr>
            <a:lvl8pPr marL="11214202" indent="0" algn="ctr">
              <a:buNone/>
              <a:defRPr sz="5606"/>
            </a:lvl8pPr>
            <a:lvl9pPr marL="12816230" indent="0" algn="ctr">
              <a:buNone/>
              <a:defRPr sz="5606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1588F-7AFF-47B3-BD44-3DD5484D17AC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8C359-E683-474B-BBEA-8BDAE17FDF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431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E5C4C-C0CD-4365-95C0-BA235EFD01F0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0BF84-66F2-4ECB-A3A3-3BAF5D8ACA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318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28994" y="2300034"/>
            <a:ext cx="690873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2787" y="2300034"/>
            <a:ext cx="20325700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144B8-9006-447C-935D-938BB8C1B409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BFC54-43E0-4633-B1FB-5ACD500230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191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6F51-BAB4-45EC-A57E-BB52971CA175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7E7B9-F1B5-4970-B058-965B058DEF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290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099" y="10770172"/>
            <a:ext cx="27634942" cy="17970262"/>
          </a:xfrm>
        </p:spPr>
        <p:txBody>
          <a:bodyPr anchor="b"/>
          <a:lstStyle>
            <a:lvl1pPr>
              <a:defRPr sz="2102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099" y="28910440"/>
            <a:ext cx="27634942" cy="9450136"/>
          </a:xfrm>
        </p:spPr>
        <p:txBody>
          <a:bodyPr/>
          <a:lstStyle>
            <a:lvl1pPr marL="0" indent="0">
              <a:buNone/>
              <a:defRPr sz="8410">
                <a:solidFill>
                  <a:schemeClr val="tx1"/>
                </a:solidFill>
              </a:defRPr>
            </a:lvl1pPr>
            <a:lvl2pPr marL="1602029" indent="0">
              <a:buNone/>
              <a:defRPr sz="7008">
                <a:solidFill>
                  <a:schemeClr val="tx1">
                    <a:tint val="75000"/>
                  </a:schemeClr>
                </a:solidFill>
              </a:defRPr>
            </a:lvl2pPr>
            <a:lvl3pPr marL="3204058" indent="0">
              <a:buNone/>
              <a:defRPr sz="6307">
                <a:solidFill>
                  <a:schemeClr val="tx1">
                    <a:tint val="75000"/>
                  </a:schemeClr>
                </a:solidFill>
              </a:defRPr>
            </a:lvl3pPr>
            <a:lvl4pPr marL="4806086" indent="0">
              <a:buNone/>
              <a:defRPr sz="5606">
                <a:solidFill>
                  <a:schemeClr val="tx1">
                    <a:tint val="75000"/>
                  </a:schemeClr>
                </a:solidFill>
              </a:defRPr>
            </a:lvl4pPr>
            <a:lvl5pPr marL="6408115" indent="0">
              <a:buNone/>
              <a:defRPr sz="5606">
                <a:solidFill>
                  <a:schemeClr val="tx1">
                    <a:tint val="75000"/>
                  </a:schemeClr>
                </a:solidFill>
              </a:defRPr>
            </a:lvl5pPr>
            <a:lvl6pPr marL="8010144" indent="0">
              <a:buNone/>
              <a:defRPr sz="5606">
                <a:solidFill>
                  <a:schemeClr val="tx1">
                    <a:tint val="75000"/>
                  </a:schemeClr>
                </a:solidFill>
              </a:defRPr>
            </a:lvl6pPr>
            <a:lvl7pPr marL="9612173" indent="0">
              <a:buNone/>
              <a:defRPr sz="5606">
                <a:solidFill>
                  <a:schemeClr val="tx1">
                    <a:tint val="75000"/>
                  </a:schemeClr>
                </a:solidFill>
              </a:defRPr>
            </a:lvl7pPr>
            <a:lvl8pPr marL="11214202" indent="0">
              <a:buNone/>
              <a:defRPr sz="5606">
                <a:solidFill>
                  <a:schemeClr val="tx1">
                    <a:tint val="75000"/>
                  </a:schemeClr>
                </a:solidFill>
              </a:defRPr>
            </a:lvl8pPr>
            <a:lvl9pPr marL="12816230" indent="0">
              <a:buNone/>
              <a:defRPr sz="5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F71BB-1365-4B9E-A4A6-490FFE0908DB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9A181-6F48-4B85-9C4B-623B8826A7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93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2785" y="11500170"/>
            <a:ext cx="13617218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20510" y="11500170"/>
            <a:ext cx="13617218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15DB4-0979-4357-83FA-FCAA81C27887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FDD81-D8C1-48C1-9BC4-83651EE9B6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190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959" y="2300044"/>
            <a:ext cx="27634942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6962" y="10590160"/>
            <a:ext cx="13554637" cy="5190073"/>
          </a:xfrm>
        </p:spPr>
        <p:txBody>
          <a:bodyPr anchor="b"/>
          <a:lstStyle>
            <a:lvl1pPr marL="0" indent="0">
              <a:buNone/>
              <a:defRPr sz="8410" b="1"/>
            </a:lvl1pPr>
            <a:lvl2pPr marL="1602029" indent="0">
              <a:buNone/>
              <a:defRPr sz="7008" b="1"/>
            </a:lvl2pPr>
            <a:lvl3pPr marL="3204058" indent="0">
              <a:buNone/>
              <a:defRPr sz="6307" b="1"/>
            </a:lvl3pPr>
            <a:lvl4pPr marL="4806086" indent="0">
              <a:buNone/>
              <a:defRPr sz="5606" b="1"/>
            </a:lvl4pPr>
            <a:lvl5pPr marL="6408115" indent="0">
              <a:buNone/>
              <a:defRPr sz="5606" b="1"/>
            </a:lvl5pPr>
            <a:lvl6pPr marL="8010144" indent="0">
              <a:buNone/>
              <a:defRPr sz="5606" b="1"/>
            </a:lvl6pPr>
            <a:lvl7pPr marL="9612173" indent="0">
              <a:buNone/>
              <a:defRPr sz="5606" b="1"/>
            </a:lvl7pPr>
            <a:lvl8pPr marL="11214202" indent="0">
              <a:buNone/>
              <a:defRPr sz="5606" b="1"/>
            </a:lvl8pPr>
            <a:lvl9pPr marL="12816230" indent="0">
              <a:buNone/>
              <a:defRPr sz="5606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6962" y="15780233"/>
            <a:ext cx="1355463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20512" y="10590160"/>
            <a:ext cx="13621391" cy="5190073"/>
          </a:xfrm>
        </p:spPr>
        <p:txBody>
          <a:bodyPr anchor="b"/>
          <a:lstStyle>
            <a:lvl1pPr marL="0" indent="0">
              <a:buNone/>
              <a:defRPr sz="8410" b="1"/>
            </a:lvl1pPr>
            <a:lvl2pPr marL="1602029" indent="0">
              <a:buNone/>
              <a:defRPr sz="7008" b="1"/>
            </a:lvl2pPr>
            <a:lvl3pPr marL="3204058" indent="0">
              <a:buNone/>
              <a:defRPr sz="6307" b="1"/>
            </a:lvl3pPr>
            <a:lvl4pPr marL="4806086" indent="0">
              <a:buNone/>
              <a:defRPr sz="5606" b="1"/>
            </a:lvl4pPr>
            <a:lvl5pPr marL="6408115" indent="0">
              <a:buNone/>
              <a:defRPr sz="5606" b="1"/>
            </a:lvl5pPr>
            <a:lvl6pPr marL="8010144" indent="0">
              <a:buNone/>
              <a:defRPr sz="5606" b="1"/>
            </a:lvl6pPr>
            <a:lvl7pPr marL="9612173" indent="0">
              <a:buNone/>
              <a:defRPr sz="5606" b="1"/>
            </a:lvl7pPr>
            <a:lvl8pPr marL="11214202" indent="0">
              <a:buNone/>
              <a:defRPr sz="5606" b="1"/>
            </a:lvl8pPr>
            <a:lvl9pPr marL="12816230" indent="0">
              <a:buNone/>
              <a:defRPr sz="5606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20512" y="15780233"/>
            <a:ext cx="13621391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EA06B-DCD0-4073-8999-09B779DFD5C3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C61C7-AE40-435D-89B1-C8E2A34DDC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218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887BD-06AE-49D1-88F4-F7871B37FF2E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76DD7-A214-4E68-9F72-59839668DB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284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AFD1B-8DB1-470D-8074-FBF6DB4AA228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92E12-492B-44ED-BEE3-FFD17679D2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666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959" y="2880042"/>
            <a:ext cx="10333899" cy="10080149"/>
          </a:xfrm>
        </p:spPr>
        <p:txBody>
          <a:bodyPr anchor="b"/>
          <a:lstStyle>
            <a:lvl1pPr>
              <a:defRPr sz="1121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1391" y="6220102"/>
            <a:ext cx="16220510" cy="30700453"/>
          </a:xfrm>
        </p:spPr>
        <p:txBody>
          <a:bodyPr/>
          <a:lstStyle>
            <a:lvl1pPr>
              <a:defRPr sz="11213"/>
            </a:lvl1pPr>
            <a:lvl2pPr>
              <a:defRPr sz="9811"/>
            </a:lvl2pPr>
            <a:lvl3pPr>
              <a:defRPr sz="8410"/>
            </a:lvl3pPr>
            <a:lvl4pPr>
              <a:defRPr sz="7008"/>
            </a:lvl4pPr>
            <a:lvl5pPr>
              <a:defRPr sz="7008"/>
            </a:lvl5pPr>
            <a:lvl6pPr>
              <a:defRPr sz="7008"/>
            </a:lvl6pPr>
            <a:lvl7pPr>
              <a:defRPr sz="7008"/>
            </a:lvl7pPr>
            <a:lvl8pPr>
              <a:defRPr sz="7008"/>
            </a:lvl8pPr>
            <a:lvl9pPr>
              <a:defRPr sz="7008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6959" y="12960191"/>
            <a:ext cx="10333899" cy="24010358"/>
          </a:xfrm>
        </p:spPr>
        <p:txBody>
          <a:bodyPr/>
          <a:lstStyle>
            <a:lvl1pPr marL="0" indent="0">
              <a:buNone/>
              <a:defRPr sz="5606"/>
            </a:lvl1pPr>
            <a:lvl2pPr marL="1602029" indent="0">
              <a:buNone/>
              <a:defRPr sz="4906"/>
            </a:lvl2pPr>
            <a:lvl3pPr marL="3204058" indent="0">
              <a:buNone/>
              <a:defRPr sz="4205"/>
            </a:lvl3pPr>
            <a:lvl4pPr marL="4806086" indent="0">
              <a:buNone/>
              <a:defRPr sz="3504"/>
            </a:lvl4pPr>
            <a:lvl5pPr marL="6408115" indent="0">
              <a:buNone/>
              <a:defRPr sz="3504"/>
            </a:lvl5pPr>
            <a:lvl6pPr marL="8010144" indent="0">
              <a:buNone/>
              <a:defRPr sz="3504"/>
            </a:lvl6pPr>
            <a:lvl7pPr marL="9612173" indent="0">
              <a:buNone/>
              <a:defRPr sz="3504"/>
            </a:lvl7pPr>
            <a:lvl8pPr marL="11214202" indent="0">
              <a:buNone/>
              <a:defRPr sz="3504"/>
            </a:lvl8pPr>
            <a:lvl9pPr marL="12816230" indent="0">
              <a:buNone/>
              <a:defRPr sz="3504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765B-5F81-4B0D-B24E-BF1997D685E3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7275C-C88E-4692-B902-160DC22C0F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87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959" y="2880042"/>
            <a:ext cx="10333899" cy="10080149"/>
          </a:xfrm>
        </p:spPr>
        <p:txBody>
          <a:bodyPr anchor="b"/>
          <a:lstStyle>
            <a:lvl1pPr>
              <a:defRPr sz="1121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21391" y="6220102"/>
            <a:ext cx="16220510" cy="30700453"/>
          </a:xfrm>
        </p:spPr>
        <p:txBody>
          <a:bodyPr anchor="t"/>
          <a:lstStyle>
            <a:lvl1pPr marL="0" indent="0">
              <a:buNone/>
              <a:defRPr sz="11213"/>
            </a:lvl1pPr>
            <a:lvl2pPr marL="1602029" indent="0">
              <a:buNone/>
              <a:defRPr sz="9811"/>
            </a:lvl2pPr>
            <a:lvl3pPr marL="3204058" indent="0">
              <a:buNone/>
              <a:defRPr sz="8410"/>
            </a:lvl3pPr>
            <a:lvl4pPr marL="4806086" indent="0">
              <a:buNone/>
              <a:defRPr sz="7008"/>
            </a:lvl4pPr>
            <a:lvl5pPr marL="6408115" indent="0">
              <a:buNone/>
              <a:defRPr sz="7008"/>
            </a:lvl5pPr>
            <a:lvl6pPr marL="8010144" indent="0">
              <a:buNone/>
              <a:defRPr sz="7008"/>
            </a:lvl6pPr>
            <a:lvl7pPr marL="9612173" indent="0">
              <a:buNone/>
              <a:defRPr sz="7008"/>
            </a:lvl7pPr>
            <a:lvl8pPr marL="11214202" indent="0">
              <a:buNone/>
              <a:defRPr sz="7008"/>
            </a:lvl8pPr>
            <a:lvl9pPr marL="12816230" indent="0">
              <a:buNone/>
              <a:defRPr sz="7008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6959" y="12960191"/>
            <a:ext cx="10333899" cy="24010358"/>
          </a:xfrm>
        </p:spPr>
        <p:txBody>
          <a:bodyPr/>
          <a:lstStyle>
            <a:lvl1pPr marL="0" indent="0">
              <a:buNone/>
              <a:defRPr sz="5606"/>
            </a:lvl1pPr>
            <a:lvl2pPr marL="1602029" indent="0">
              <a:buNone/>
              <a:defRPr sz="4906"/>
            </a:lvl2pPr>
            <a:lvl3pPr marL="3204058" indent="0">
              <a:buNone/>
              <a:defRPr sz="4205"/>
            </a:lvl3pPr>
            <a:lvl4pPr marL="4806086" indent="0">
              <a:buNone/>
              <a:defRPr sz="3504"/>
            </a:lvl4pPr>
            <a:lvl5pPr marL="6408115" indent="0">
              <a:buNone/>
              <a:defRPr sz="3504"/>
            </a:lvl5pPr>
            <a:lvl6pPr marL="8010144" indent="0">
              <a:buNone/>
              <a:defRPr sz="3504"/>
            </a:lvl6pPr>
            <a:lvl7pPr marL="9612173" indent="0">
              <a:buNone/>
              <a:defRPr sz="3504"/>
            </a:lvl7pPr>
            <a:lvl8pPr marL="11214202" indent="0">
              <a:buNone/>
              <a:defRPr sz="3504"/>
            </a:lvl8pPr>
            <a:lvl9pPr marL="12816230" indent="0">
              <a:buNone/>
              <a:defRPr sz="3504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42D3-19CB-433F-8D44-B49C837F392B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10B4E-19CC-4D42-B82E-88D46608FB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74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3450" y="2300288"/>
            <a:ext cx="27633613" cy="835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3450" y="11499850"/>
            <a:ext cx="27633613" cy="2741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03450" y="40039925"/>
            <a:ext cx="7208838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4205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539451-32A5-4CA9-8C6F-3DFAFC9B93F0}" type="datetimeFigureOut">
              <a:rPr lang="pt-BR"/>
              <a:pPr>
                <a:defRPr/>
              </a:pPr>
              <a:t>04/10/2016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14025" y="40039925"/>
            <a:ext cx="10812463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420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28225" y="40039925"/>
            <a:ext cx="7208838" cy="23002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4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05737EB-525C-46B7-8296-94B5A425508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l" defTabSz="3203575" rtl="0" fontAlgn="base">
        <a:lnSpc>
          <a:spcPct val="90000"/>
        </a:lnSpc>
        <a:spcBef>
          <a:spcPct val="0"/>
        </a:spcBef>
        <a:spcAft>
          <a:spcPct val="0"/>
        </a:spcAft>
        <a:defRPr sz="15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203575" rtl="0" fontAlgn="base">
        <a:lnSpc>
          <a:spcPct val="90000"/>
        </a:lnSpc>
        <a:spcBef>
          <a:spcPct val="0"/>
        </a:spcBef>
        <a:spcAft>
          <a:spcPct val="0"/>
        </a:spcAft>
        <a:defRPr sz="15400">
          <a:solidFill>
            <a:schemeClr val="tx1"/>
          </a:solidFill>
          <a:latin typeface="Calibri Light" panose="020F0302020204030204" pitchFamily="34" charset="0"/>
        </a:defRPr>
      </a:lvl2pPr>
      <a:lvl3pPr algn="l" defTabSz="3203575" rtl="0" fontAlgn="base">
        <a:lnSpc>
          <a:spcPct val="90000"/>
        </a:lnSpc>
        <a:spcBef>
          <a:spcPct val="0"/>
        </a:spcBef>
        <a:spcAft>
          <a:spcPct val="0"/>
        </a:spcAft>
        <a:defRPr sz="15400">
          <a:solidFill>
            <a:schemeClr val="tx1"/>
          </a:solidFill>
          <a:latin typeface="Calibri Light" panose="020F0302020204030204" pitchFamily="34" charset="0"/>
        </a:defRPr>
      </a:lvl3pPr>
      <a:lvl4pPr algn="l" defTabSz="3203575" rtl="0" fontAlgn="base">
        <a:lnSpc>
          <a:spcPct val="90000"/>
        </a:lnSpc>
        <a:spcBef>
          <a:spcPct val="0"/>
        </a:spcBef>
        <a:spcAft>
          <a:spcPct val="0"/>
        </a:spcAft>
        <a:defRPr sz="15400">
          <a:solidFill>
            <a:schemeClr val="tx1"/>
          </a:solidFill>
          <a:latin typeface="Calibri Light" panose="020F0302020204030204" pitchFamily="34" charset="0"/>
        </a:defRPr>
      </a:lvl4pPr>
      <a:lvl5pPr algn="l" defTabSz="3203575" rtl="0" fontAlgn="base">
        <a:lnSpc>
          <a:spcPct val="90000"/>
        </a:lnSpc>
        <a:spcBef>
          <a:spcPct val="0"/>
        </a:spcBef>
        <a:spcAft>
          <a:spcPct val="0"/>
        </a:spcAft>
        <a:defRPr sz="154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3203575" rtl="0" fontAlgn="base">
        <a:lnSpc>
          <a:spcPct val="90000"/>
        </a:lnSpc>
        <a:spcBef>
          <a:spcPct val="0"/>
        </a:spcBef>
        <a:spcAft>
          <a:spcPct val="0"/>
        </a:spcAft>
        <a:defRPr sz="154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3203575" rtl="0" fontAlgn="base">
        <a:lnSpc>
          <a:spcPct val="90000"/>
        </a:lnSpc>
        <a:spcBef>
          <a:spcPct val="0"/>
        </a:spcBef>
        <a:spcAft>
          <a:spcPct val="0"/>
        </a:spcAft>
        <a:defRPr sz="154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3203575" rtl="0" fontAlgn="base">
        <a:lnSpc>
          <a:spcPct val="90000"/>
        </a:lnSpc>
        <a:spcBef>
          <a:spcPct val="0"/>
        </a:spcBef>
        <a:spcAft>
          <a:spcPct val="0"/>
        </a:spcAft>
        <a:defRPr sz="154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3203575" rtl="0" fontAlgn="base">
        <a:lnSpc>
          <a:spcPct val="90000"/>
        </a:lnSpc>
        <a:spcBef>
          <a:spcPct val="0"/>
        </a:spcBef>
        <a:spcAft>
          <a:spcPct val="0"/>
        </a:spcAft>
        <a:defRPr sz="15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800100" indent="-800100" algn="l" defTabSz="3203575" rtl="0" fontAlgn="base">
        <a:lnSpc>
          <a:spcPct val="90000"/>
        </a:lnSpc>
        <a:spcBef>
          <a:spcPts val="3500"/>
        </a:spcBef>
        <a:spcAft>
          <a:spcPct val="0"/>
        </a:spcAft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401888" indent="-800100" algn="l" defTabSz="3203575" rtl="0" fontAlgn="base">
        <a:lnSpc>
          <a:spcPct val="90000"/>
        </a:lnSpc>
        <a:spcBef>
          <a:spcPts val="1750"/>
        </a:spcBef>
        <a:spcAft>
          <a:spcPct val="0"/>
        </a:spcAft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003675" indent="-800100" algn="l" defTabSz="3203575" rtl="0" fontAlgn="base">
        <a:lnSpc>
          <a:spcPct val="90000"/>
        </a:lnSpc>
        <a:spcBef>
          <a:spcPts val="1750"/>
        </a:spcBef>
        <a:spcAft>
          <a:spcPct val="0"/>
        </a:spcAft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607050" indent="-800100" algn="l" defTabSz="3203575" rtl="0" fontAlgn="base">
        <a:lnSpc>
          <a:spcPct val="90000"/>
        </a:lnSpc>
        <a:spcBef>
          <a:spcPts val="1750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8838" indent="-800100" algn="l" defTabSz="3203575" rtl="0" fontAlgn="base">
        <a:lnSpc>
          <a:spcPct val="90000"/>
        </a:lnSpc>
        <a:spcBef>
          <a:spcPts val="1750"/>
        </a:spcBef>
        <a:spcAft>
          <a:spcPct val="0"/>
        </a:spcAft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811158" indent="-801014" algn="l" defTabSz="3204058" rtl="0" eaLnBrk="1" latinLnBrk="0" hangingPunct="1">
        <a:lnSpc>
          <a:spcPct val="90000"/>
        </a:lnSpc>
        <a:spcBef>
          <a:spcPts val="1752"/>
        </a:spcBef>
        <a:buFont typeface="Arial" panose="020B0604020202020204" pitchFamily="34" charset="0"/>
        <a:buChar char="•"/>
        <a:defRPr sz="6307" kern="1200">
          <a:solidFill>
            <a:schemeClr val="tx1"/>
          </a:solidFill>
          <a:latin typeface="+mn-lt"/>
          <a:ea typeface="+mn-ea"/>
          <a:cs typeface="+mn-cs"/>
        </a:defRPr>
      </a:lvl6pPr>
      <a:lvl7pPr marL="10413187" indent="-801014" algn="l" defTabSz="3204058" rtl="0" eaLnBrk="1" latinLnBrk="0" hangingPunct="1">
        <a:lnSpc>
          <a:spcPct val="90000"/>
        </a:lnSpc>
        <a:spcBef>
          <a:spcPts val="1752"/>
        </a:spcBef>
        <a:buFont typeface="Arial" panose="020B0604020202020204" pitchFamily="34" charset="0"/>
        <a:buChar char="•"/>
        <a:defRPr sz="6307" kern="1200">
          <a:solidFill>
            <a:schemeClr val="tx1"/>
          </a:solidFill>
          <a:latin typeface="+mn-lt"/>
          <a:ea typeface="+mn-ea"/>
          <a:cs typeface="+mn-cs"/>
        </a:defRPr>
      </a:lvl7pPr>
      <a:lvl8pPr marL="12015216" indent="-801014" algn="l" defTabSz="3204058" rtl="0" eaLnBrk="1" latinLnBrk="0" hangingPunct="1">
        <a:lnSpc>
          <a:spcPct val="90000"/>
        </a:lnSpc>
        <a:spcBef>
          <a:spcPts val="1752"/>
        </a:spcBef>
        <a:buFont typeface="Arial" panose="020B0604020202020204" pitchFamily="34" charset="0"/>
        <a:buChar char="•"/>
        <a:defRPr sz="6307" kern="1200">
          <a:solidFill>
            <a:schemeClr val="tx1"/>
          </a:solidFill>
          <a:latin typeface="+mn-lt"/>
          <a:ea typeface="+mn-ea"/>
          <a:cs typeface="+mn-cs"/>
        </a:defRPr>
      </a:lvl8pPr>
      <a:lvl9pPr marL="13617245" indent="-801014" algn="l" defTabSz="3204058" rtl="0" eaLnBrk="1" latinLnBrk="0" hangingPunct="1">
        <a:lnSpc>
          <a:spcPct val="90000"/>
        </a:lnSpc>
        <a:spcBef>
          <a:spcPts val="1752"/>
        </a:spcBef>
        <a:buFont typeface="Arial" panose="020B0604020202020204" pitchFamily="34" charset="0"/>
        <a:buChar char="•"/>
        <a:defRPr sz="63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1pPr>
      <a:lvl2pPr marL="1602029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2pPr>
      <a:lvl3pPr marL="3204058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3pPr>
      <a:lvl4pPr marL="4806086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4pPr>
      <a:lvl5pPr marL="6408115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5pPr>
      <a:lvl6pPr marL="8010144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6pPr>
      <a:lvl7pPr marL="9612173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7pPr>
      <a:lvl8pPr marL="11214202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8pPr>
      <a:lvl9pPr marL="12816230" algn="l" defTabSz="3204058" rtl="0" eaLnBrk="1" latinLnBrk="0" hangingPunct="1">
        <a:defRPr sz="6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40513" cy="432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99"/>
          <p:cNvSpPr txBox="1">
            <a:spLocks noChangeArrowheads="1"/>
          </p:cNvSpPr>
          <p:nvPr/>
        </p:nvSpPr>
        <p:spPr bwMode="auto">
          <a:xfrm>
            <a:off x="-65881" y="10388600"/>
            <a:ext cx="2580481" cy="192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6274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36274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36274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36274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36274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3627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3627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3627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3627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pt-BR" altLang="en-US" sz="3000">
              <a:latin typeface="Arial" panose="020B0604020202020204" pitchFamily="34" charset="0"/>
            </a:endParaRPr>
          </a:p>
        </p:txBody>
      </p:sp>
      <p:sp>
        <p:nvSpPr>
          <p:cNvPr id="17" name="Retângulo Arredondado 16"/>
          <p:cNvSpPr/>
          <p:nvPr/>
        </p:nvSpPr>
        <p:spPr>
          <a:xfrm>
            <a:off x="0" y="5534025"/>
            <a:ext cx="32040513" cy="36259434"/>
          </a:xfrm>
          <a:prstGeom prst="roundRect">
            <a:avLst>
              <a:gd name="adj" fmla="val 2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315" name="Text Box 123"/>
          <p:cNvSpPr txBox="1">
            <a:spLocks noChangeArrowheads="1"/>
          </p:cNvSpPr>
          <p:nvPr/>
        </p:nvSpPr>
        <p:spPr bwMode="auto">
          <a:xfrm>
            <a:off x="2078831" y="11787091"/>
            <a:ext cx="27882850" cy="294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898525" defTabSz="43211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3211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3211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3211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3211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321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en-US" sz="6500" dirty="0">
                <a:latin typeface="Arial" panose="020B0604020202020204" pitchFamily="34" charset="0"/>
              </a:rPr>
              <a:t>Este modelo deve ser utilizado como base para a elaboração do pôster a ser apresentado no Congresso de Inovação, Ciência e Tecnologia do IFSP. Nos textos, deve ser utilizada fonte Arial, mas a distribuição do texto e imagens dentro do quadro ficam a critério do apresentador. Recomenda-se que o tamanho das letras possibilite a leitura a uma distância de, no mínimo, 1,5 m. </a:t>
            </a:r>
          </a:p>
          <a:p>
            <a:pPr algn="just"/>
            <a:r>
              <a:rPr lang="pt-BR" altLang="en-US" sz="6500" dirty="0">
                <a:latin typeface="Arial" panose="020B0604020202020204" pitchFamily="34" charset="0"/>
              </a:rPr>
              <a:t>É obrigatório manter as dimensões do pôster definidas no modelo (90 cm de largura x 120 cm de altura).</a:t>
            </a:r>
          </a:p>
          <a:p>
            <a:pPr algn="just"/>
            <a:endParaRPr lang="pt-BR" altLang="en-US" sz="6000" dirty="0">
              <a:latin typeface="Arial" panose="020B0604020202020204" pitchFamily="34" charset="0"/>
            </a:endParaRPr>
          </a:p>
          <a:p>
            <a:pPr algn="just"/>
            <a:r>
              <a:rPr lang="pt-BR" altLang="en-US" sz="6000" dirty="0">
                <a:latin typeface="Arial" panose="020B0604020202020204" pitchFamily="34" charset="0"/>
              </a:rPr>
              <a:t>Dicas de como preparar o pôster:</a:t>
            </a:r>
          </a:p>
          <a:p>
            <a:pPr algn="just"/>
            <a:endParaRPr lang="pt-BR" altLang="en-US" sz="6000" dirty="0">
              <a:latin typeface="Arial" panose="020B0604020202020204" pitchFamily="34" charset="0"/>
            </a:endParaRPr>
          </a:p>
          <a:p>
            <a:pPr algn="just"/>
            <a:r>
              <a:rPr lang="pt-BR" altLang="en-US" sz="6000" dirty="0">
                <a:latin typeface="Arial" panose="020B0604020202020204" pitchFamily="34" charset="0"/>
              </a:rPr>
              <a:t>-Tente ser efetivo na disposição visual dos dados. O pôster é um resumo ilustrado e </a:t>
            </a:r>
            <a:r>
              <a:rPr lang="pt-BR" altLang="pt-BR" sz="6000" dirty="0">
                <a:latin typeface="Arial" panose="020B0604020202020204" pitchFamily="34" charset="0"/>
              </a:rPr>
              <a:t>um meio de comunicação visual.</a:t>
            </a:r>
            <a:endParaRPr lang="pt-BR" altLang="en-US" sz="6000" dirty="0">
              <a:latin typeface="Arial" panose="020B0604020202020204" pitchFamily="34" charset="0"/>
            </a:endParaRPr>
          </a:p>
          <a:p>
            <a:pPr algn="just"/>
            <a:r>
              <a:rPr lang="pt-BR" altLang="en-US" sz="6000" dirty="0">
                <a:latin typeface="Arial" panose="020B0604020202020204" pitchFamily="34" charset="0"/>
              </a:rPr>
              <a:t>-Mostre o que mais importa de sua pesquisa - o que foi realizado, como foi realizado e o que se recomenda ou se conclui. Os resultados e implicações são mais relevantes.</a:t>
            </a:r>
          </a:p>
          <a:p>
            <a:pPr algn="just"/>
            <a:r>
              <a:rPr lang="pt-BR" altLang="en-US" sz="6000" dirty="0">
                <a:latin typeface="Arial" panose="020B0604020202020204" pitchFamily="34" charset="0"/>
              </a:rPr>
              <a:t>-</a:t>
            </a:r>
            <a:r>
              <a:rPr lang="pt-BR" altLang="en-US" sz="6000" dirty="0">
                <a:solidFill>
                  <a:srgbClr val="FF0000"/>
                </a:solidFill>
                <a:latin typeface="Arial" panose="020B0604020202020204" pitchFamily="34" charset="0"/>
              </a:rPr>
              <a:t>Minimize texto e dê preferência ao uso de gráficos e figuras coloridos, bem distribuídos ao longo do pôster</a:t>
            </a:r>
            <a:r>
              <a:rPr lang="pt-BR" altLang="en-US" sz="6000" dirty="0">
                <a:latin typeface="Arial" panose="020B0604020202020204" pitchFamily="34" charset="0"/>
              </a:rPr>
              <a:t>.</a:t>
            </a:r>
            <a:r>
              <a:rPr lang="pt-BR" altLang="pt-BR" sz="6000" dirty="0">
                <a:latin typeface="Arial" panose="020B0604020202020204" pitchFamily="34" charset="0"/>
              </a:rPr>
              <a:t> </a:t>
            </a:r>
          </a:p>
          <a:p>
            <a:pPr algn="just"/>
            <a:endParaRPr lang="pt-BR" altLang="pt-BR" sz="6000" b="1" dirty="0">
              <a:latin typeface="Arial" panose="020B0604020202020204" pitchFamily="34" charset="0"/>
            </a:endParaRPr>
          </a:p>
          <a:p>
            <a:pPr algn="just"/>
            <a:r>
              <a:rPr lang="pt-BR" altLang="pt-BR" sz="6000" b="1" dirty="0">
                <a:latin typeface="Arial" panose="020B0604020202020204" pitchFamily="34" charset="0"/>
              </a:rPr>
              <a:t>Conteúdo do Pôster:</a:t>
            </a:r>
          </a:p>
          <a:p>
            <a:pPr algn="just"/>
            <a:r>
              <a:rPr lang="pt-BR" altLang="pt-BR" sz="6000" b="1" dirty="0">
                <a:latin typeface="Arial" panose="020B0604020202020204" pitchFamily="34" charset="0"/>
              </a:rPr>
              <a:t>Introdução:</a:t>
            </a:r>
            <a:r>
              <a:rPr lang="pt-BR" altLang="pt-BR" sz="6000" dirty="0">
                <a:latin typeface="Arial" panose="020B0604020202020204" pitchFamily="34" charset="0"/>
              </a:rPr>
              <a:t> Apresentar resumidamente a importância do assunto e o objetivo do trabalho.</a:t>
            </a:r>
          </a:p>
          <a:p>
            <a:pPr algn="just"/>
            <a:r>
              <a:rPr lang="pt-BR" altLang="pt-BR" sz="6000" b="1" dirty="0">
                <a:latin typeface="Arial" panose="020B0604020202020204" pitchFamily="34" charset="0"/>
              </a:rPr>
              <a:t>Material e Métodos:</a:t>
            </a:r>
            <a:r>
              <a:rPr lang="pt-BR" altLang="pt-BR" sz="6000" dirty="0">
                <a:latin typeface="Arial" panose="020B0604020202020204" pitchFamily="34" charset="0"/>
              </a:rPr>
              <a:t> Apresentar resumidamente a metodologia ou forma de abordagem da pesquisa.</a:t>
            </a:r>
          </a:p>
          <a:p>
            <a:pPr algn="just"/>
            <a:r>
              <a:rPr lang="pt-BR" altLang="pt-BR" sz="6000" b="1" dirty="0">
                <a:latin typeface="Arial" panose="020B0604020202020204" pitchFamily="34" charset="0"/>
              </a:rPr>
              <a:t>Resultados:</a:t>
            </a:r>
            <a:r>
              <a:rPr lang="pt-BR" altLang="pt-BR" sz="6000" dirty="0">
                <a:latin typeface="Arial" panose="020B0604020202020204" pitchFamily="34" charset="0"/>
              </a:rPr>
              <a:t> Indicar apenas os de maior destaque.</a:t>
            </a:r>
          </a:p>
          <a:p>
            <a:pPr algn="just"/>
            <a:r>
              <a:rPr lang="pt-BR" altLang="pt-BR" sz="6000" b="1" dirty="0">
                <a:latin typeface="Arial" panose="020B0604020202020204" pitchFamily="34" charset="0"/>
              </a:rPr>
              <a:t>Conclusões:</a:t>
            </a:r>
            <a:r>
              <a:rPr lang="pt-BR" altLang="pt-BR" sz="6000" dirty="0">
                <a:latin typeface="Arial" panose="020B0604020202020204" pitchFamily="34" charset="0"/>
              </a:rPr>
              <a:t> Sintetizar as conclusões do trabalho.</a:t>
            </a:r>
          </a:p>
          <a:p>
            <a:pPr algn="just"/>
            <a:r>
              <a:rPr lang="en-US" altLang="pt-BR" sz="6000" b="1" dirty="0" err="1">
                <a:latin typeface="Arial" panose="020B0604020202020204" pitchFamily="34" charset="0"/>
              </a:rPr>
              <a:t>Agradecimentos</a:t>
            </a:r>
            <a:r>
              <a:rPr lang="en-US" altLang="pt-BR" sz="6000" b="1" dirty="0">
                <a:latin typeface="Arial" panose="020B0604020202020204" pitchFamily="34" charset="0"/>
              </a:rPr>
              <a:t>: </a:t>
            </a:r>
            <a:r>
              <a:rPr lang="en-US" altLang="pt-BR" sz="6000" dirty="0" err="1">
                <a:latin typeface="Arial" panose="020B0604020202020204" pitchFamily="34" charset="0"/>
              </a:rPr>
              <a:t>Indicar</a:t>
            </a:r>
            <a:r>
              <a:rPr lang="en-US" altLang="pt-BR" sz="6000" dirty="0">
                <a:latin typeface="Arial" panose="020B0604020202020204" pitchFamily="34" charset="0"/>
              </a:rPr>
              <a:t> as </a:t>
            </a:r>
            <a:r>
              <a:rPr lang="en-US" altLang="pt-BR" sz="6000" dirty="0" err="1">
                <a:latin typeface="Arial" panose="020B0604020202020204" pitchFamily="34" charset="0"/>
              </a:rPr>
              <a:t>agências</a:t>
            </a:r>
            <a:r>
              <a:rPr lang="en-US" altLang="pt-BR" sz="6000" dirty="0">
                <a:latin typeface="Arial" panose="020B0604020202020204" pitchFamily="34" charset="0"/>
              </a:rPr>
              <a:t> </a:t>
            </a:r>
            <a:r>
              <a:rPr lang="en-US" altLang="pt-BR" sz="6000" dirty="0" err="1">
                <a:latin typeface="Arial" panose="020B0604020202020204" pitchFamily="34" charset="0"/>
              </a:rPr>
              <a:t>financiadoras</a:t>
            </a:r>
            <a:r>
              <a:rPr lang="en-US" altLang="pt-BR" sz="6000" dirty="0">
                <a:latin typeface="Arial" panose="020B0604020202020204" pitchFamily="34" charset="0"/>
              </a:rPr>
              <a:t> do </a:t>
            </a:r>
            <a:r>
              <a:rPr lang="en-US" altLang="pt-BR" sz="6000" dirty="0" err="1">
                <a:latin typeface="Arial" panose="020B0604020202020204" pitchFamily="34" charset="0"/>
              </a:rPr>
              <a:t>projeto</a:t>
            </a:r>
            <a:r>
              <a:rPr lang="en-US" altLang="pt-BR" sz="6000" dirty="0">
                <a:latin typeface="Arial" panose="020B0604020202020204" pitchFamily="34" charset="0"/>
              </a:rPr>
              <a:t>, se </a:t>
            </a:r>
            <a:r>
              <a:rPr lang="en-US" altLang="pt-BR" sz="6000" dirty="0" err="1">
                <a:latin typeface="Arial" panose="020B0604020202020204" pitchFamily="34" charset="0"/>
              </a:rPr>
              <a:t>houver</a:t>
            </a:r>
            <a:r>
              <a:rPr lang="en-US" altLang="pt-BR" sz="6000" dirty="0">
                <a:latin typeface="Arial" panose="020B0604020202020204" pitchFamily="34" charset="0"/>
              </a:rPr>
              <a:t>.</a:t>
            </a:r>
            <a:endParaRPr lang="pt-BR" altLang="pt-BR" sz="6000" dirty="0">
              <a:latin typeface="Arial" panose="020B0604020202020204" pitchFamily="34" charset="0"/>
            </a:endParaRPr>
          </a:p>
          <a:p>
            <a:pPr algn="just"/>
            <a:r>
              <a:rPr lang="pt-BR" altLang="pt-BR" sz="6000" b="1" dirty="0">
                <a:latin typeface="Arial" panose="020B0604020202020204" pitchFamily="34" charset="0"/>
              </a:rPr>
              <a:t>Referências Bibliográficas:</a:t>
            </a:r>
            <a:r>
              <a:rPr lang="pt-BR" altLang="pt-BR" sz="6000" dirty="0">
                <a:latin typeface="Arial" panose="020B0604020202020204" pitchFamily="34" charset="0"/>
              </a:rPr>
              <a:t> Relacionar em formato resumido, caso necessário.</a:t>
            </a:r>
          </a:p>
          <a:p>
            <a:pPr algn="just"/>
            <a:r>
              <a:rPr lang="en-US" altLang="en-US" sz="6500" dirty="0" err="1">
                <a:solidFill>
                  <a:srgbClr val="FF0000"/>
                </a:solidFill>
                <a:latin typeface="Arial" panose="020B0604020202020204" pitchFamily="34" charset="0"/>
              </a:rPr>
              <a:t>Após</a:t>
            </a:r>
            <a:r>
              <a:rPr lang="en-US" altLang="en-US" sz="6500" dirty="0">
                <a:solidFill>
                  <a:srgbClr val="FF0000"/>
                </a:solidFill>
                <a:latin typeface="Arial" panose="020B0604020202020204" pitchFamily="34" charset="0"/>
              </a:rPr>
              <a:t> a </a:t>
            </a:r>
            <a:r>
              <a:rPr lang="en-US" altLang="en-US" sz="6500" dirty="0" err="1">
                <a:solidFill>
                  <a:srgbClr val="FF0000"/>
                </a:solidFill>
                <a:latin typeface="Arial" panose="020B0604020202020204" pitchFamily="34" charset="0"/>
              </a:rPr>
              <a:t>leitura</a:t>
            </a:r>
            <a:r>
              <a:rPr lang="en-US" altLang="en-US" sz="65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6500" dirty="0" err="1">
                <a:solidFill>
                  <a:srgbClr val="FF0000"/>
                </a:solidFill>
                <a:latin typeface="Arial" panose="020B0604020202020204" pitchFamily="34" charset="0"/>
              </a:rPr>
              <a:t>destas</a:t>
            </a:r>
            <a:r>
              <a:rPr lang="en-US" altLang="en-US" sz="65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6500" dirty="0" err="1">
                <a:solidFill>
                  <a:srgbClr val="FF0000"/>
                </a:solidFill>
                <a:latin typeface="Arial" panose="020B0604020202020204" pitchFamily="34" charset="0"/>
              </a:rPr>
              <a:t>orientações</a:t>
            </a:r>
            <a:r>
              <a:rPr lang="en-US" altLang="en-US" sz="6500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6500" dirty="0" err="1">
                <a:solidFill>
                  <a:srgbClr val="FF0000"/>
                </a:solidFill>
                <a:latin typeface="Arial" panose="020B0604020202020204" pitchFamily="34" charset="0"/>
              </a:rPr>
              <a:t>apague</a:t>
            </a:r>
            <a:r>
              <a:rPr lang="en-US" altLang="en-US" sz="6500" dirty="0">
                <a:solidFill>
                  <a:srgbClr val="FF0000"/>
                </a:solidFill>
                <a:latin typeface="Arial" panose="020B0604020202020204" pitchFamily="34" charset="0"/>
              </a:rPr>
              <a:t>-as para </a:t>
            </a:r>
            <a:r>
              <a:rPr lang="en-US" altLang="en-US" sz="6500" dirty="0" err="1">
                <a:solidFill>
                  <a:srgbClr val="FF0000"/>
                </a:solidFill>
                <a:latin typeface="Arial" panose="020B0604020202020204" pitchFamily="34" charset="0"/>
              </a:rPr>
              <a:t>elaboração</a:t>
            </a:r>
            <a:r>
              <a:rPr lang="en-US" altLang="en-US" sz="6500" dirty="0">
                <a:solidFill>
                  <a:srgbClr val="FF0000"/>
                </a:solidFill>
                <a:latin typeface="Arial" panose="020B0604020202020204" pitchFamily="34" charset="0"/>
              </a:rPr>
              <a:t> do </a:t>
            </a:r>
            <a:r>
              <a:rPr lang="en-US" altLang="en-US" sz="6500" dirty="0" err="1">
                <a:solidFill>
                  <a:srgbClr val="FF0000"/>
                </a:solidFill>
                <a:latin typeface="Arial" panose="020B0604020202020204" pitchFamily="34" charset="0"/>
              </a:rPr>
              <a:t>pôster</a:t>
            </a:r>
            <a:r>
              <a:rPr lang="en-US" altLang="en-US" sz="65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pt-BR" altLang="en-US" sz="65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Text Box 15"/>
          <p:cNvSpPr txBox="1">
            <a:spLocks noChangeArrowheads="1"/>
          </p:cNvSpPr>
          <p:nvPr/>
        </p:nvSpPr>
        <p:spPr bwMode="auto">
          <a:xfrm>
            <a:off x="1980406" y="7040467"/>
            <a:ext cx="2807970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62" tIns="40634" rIns="81262" bIns="40634"/>
          <a:lstStyle>
            <a:lvl1pPr defTabSz="1895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895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895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895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895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en-US" sz="6000" b="1" dirty="0">
                <a:latin typeface="Arial" panose="020B0604020202020204" pitchFamily="34" charset="0"/>
              </a:rPr>
              <a:t>TÍTULO DO TRABALHO EM LETRAS MAIÚSCULAS</a:t>
            </a:r>
          </a:p>
        </p:txBody>
      </p:sp>
      <p:sp>
        <p:nvSpPr>
          <p:cNvPr id="13317" name="Text Box 36"/>
          <p:cNvSpPr txBox="1">
            <a:spLocks noChangeArrowheads="1"/>
          </p:cNvSpPr>
          <p:nvPr/>
        </p:nvSpPr>
        <p:spPr bwMode="auto">
          <a:xfrm>
            <a:off x="4441825" y="8375554"/>
            <a:ext cx="23156862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1" tIns="43205" rIns="86411" bIns="43205">
            <a:spAutoFit/>
          </a:bodyPr>
          <a:lstStyle>
            <a:lvl1pPr marL="342900" indent="-342900" defTabSz="863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31800" defTabSz="863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algn="ctr">
              <a:lnSpc>
                <a:spcPct val="170000"/>
              </a:lnSpc>
            </a:pPr>
            <a:r>
              <a:rPr lang="pt-BR" altLang="en-US" sz="4000" u="sng" dirty="0">
                <a:latin typeface="Arial" panose="020B0604020202020204" pitchFamily="34" charset="0"/>
              </a:rPr>
              <a:t>Autor</a:t>
            </a:r>
            <a:r>
              <a:rPr lang="pt-BR" altLang="en-US" sz="4000" baseline="30000" dirty="0">
                <a:latin typeface="Arial" panose="020B0604020202020204" pitchFamily="34" charset="0"/>
              </a:rPr>
              <a:t>1</a:t>
            </a:r>
            <a:r>
              <a:rPr lang="pt-BR" altLang="en-US" sz="4000" dirty="0">
                <a:latin typeface="Arial" panose="020B0604020202020204" pitchFamily="34" charset="0"/>
              </a:rPr>
              <a:t>, Autor</a:t>
            </a:r>
            <a:r>
              <a:rPr lang="pt-BR" altLang="en-US" sz="4000" baseline="30000" dirty="0">
                <a:latin typeface="Arial" panose="020B0604020202020204" pitchFamily="34" charset="0"/>
              </a:rPr>
              <a:t>2 </a:t>
            </a:r>
            <a:r>
              <a:rPr lang="pt-BR" altLang="en-US" sz="4000" dirty="0">
                <a:latin typeface="Arial" panose="020B0604020202020204" pitchFamily="34" charset="0"/>
              </a:rPr>
              <a:t>, Autor</a:t>
            </a:r>
            <a:r>
              <a:rPr lang="pt-BR" altLang="en-US" sz="4000" baseline="30000" dirty="0">
                <a:latin typeface="Arial" panose="020B0604020202020204" pitchFamily="34" charset="0"/>
              </a:rPr>
              <a:t>3</a:t>
            </a:r>
            <a:r>
              <a:rPr lang="pt-BR" altLang="en-US" sz="4000" dirty="0">
                <a:latin typeface="Arial" panose="020B0604020202020204" pitchFamily="34" charset="0"/>
              </a:rPr>
              <a:t> &amp; Autor</a:t>
            </a:r>
            <a:r>
              <a:rPr lang="pt-BR" altLang="en-US" sz="4000" baseline="30000" dirty="0">
                <a:latin typeface="Arial" panose="020B0604020202020204" pitchFamily="34" charset="0"/>
              </a:rPr>
              <a:t>4</a:t>
            </a:r>
            <a:endParaRPr lang="pt-BR" altLang="en-US" sz="4000" dirty="0">
              <a:latin typeface="Arial" panose="020B0604020202020204" pitchFamily="34" charset="0"/>
            </a:endParaRPr>
          </a:p>
          <a:p>
            <a:pPr lvl="1" algn="ctr"/>
            <a:r>
              <a:rPr lang="pt-BR" altLang="en-US" sz="4000" baseline="30000" dirty="0">
                <a:latin typeface="Arial" panose="020B0604020202020204" pitchFamily="34" charset="0"/>
              </a:rPr>
              <a:t>1</a:t>
            </a:r>
            <a:r>
              <a:rPr lang="pt-BR" altLang="en-US" sz="4000" dirty="0">
                <a:latin typeface="Arial" panose="020B0604020202020204" pitchFamily="34" charset="0"/>
              </a:rPr>
              <a:t>Nome e Sobrenome do Primeiro Autor; Nome e Sobrenome do Segundo Autor; Sublinhar Nome e Sobrenome do Apresentador; Sugere-se abreviar nomes extensos: José S. A. Silva</a:t>
            </a:r>
          </a:p>
          <a:p>
            <a:pPr lvl="1" algn="ctr">
              <a:lnSpc>
                <a:spcPct val="170000"/>
              </a:lnSpc>
            </a:pPr>
            <a:r>
              <a:rPr lang="pt-BR" altLang="en-US" sz="4000" dirty="0">
                <a:latin typeface="Arial" panose="020B0604020202020204" pitchFamily="34" charset="0"/>
              </a:rPr>
              <a:t>.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3" y="975947"/>
            <a:ext cx="32040000" cy="3915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230</Words>
  <Application>Microsoft Office PowerPoint</Application>
  <PresentationFormat>Personalizar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Calibri</vt:lpstr>
      <vt:lpstr>Arial</vt:lpstr>
      <vt:lpstr>Calibri Light</vt:lpstr>
      <vt:lpstr>Roboto</vt:lpstr>
      <vt:lpstr>Times New Roman</vt:lpstr>
      <vt:lpstr>Open Sans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Christiane Tragante</dc:creator>
  <cp:lastModifiedBy>Karin Kagi</cp:lastModifiedBy>
  <cp:revision>25</cp:revision>
  <dcterms:created xsi:type="dcterms:W3CDTF">2016-05-20T16:41:22Z</dcterms:created>
  <dcterms:modified xsi:type="dcterms:W3CDTF">2016-10-04T20:20:30Z</dcterms:modified>
</cp:coreProperties>
</file>